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 id="263" r:id="rId8"/>
    <p:sldId id="264" r:id="rId9"/>
    <p:sldId id="266" r:id="rId10"/>
    <p:sldId id="267" r:id="rId11"/>
    <p:sldId id="265" r:id="rId12"/>
    <p:sldId id="268"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E9B16E-35CA-4451-8DCD-144AD2F2D29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4502D-9F56-4780-858F-CD7A66BBC8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9B16E-35CA-4451-8DCD-144AD2F2D29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4502D-9F56-4780-858F-CD7A66BBC8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AE9B16E-35CA-4451-8DCD-144AD2F2D29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4502D-9F56-4780-858F-CD7A66BBC83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9B16E-35CA-4451-8DCD-144AD2F2D29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4502D-9F56-4780-858F-CD7A66BBC83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E9B16E-35CA-4451-8DCD-144AD2F2D29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14502D-9F56-4780-858F-CD7A66BBC8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AE9B16E-35CA-4451-8DCD-144AD2F2D297}"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4502D-9F56-4780-858F-CD7A66BBC83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E9B16E-35CA-4451-8DCD-144AD2F2D297}" type="datetimeFigureOut">
              <a:rPr lang="en-US" smtClean="0"/>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14502D-9F56-4780-858F-CD7A66BBC8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E9B16E-35CA-4451-8DCD-144AD2F2D297}" type="datetimeFigureOut">
              <a:rPr lang="en-US" smtClean="0"/>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14502D-9F56-4780-858F-CD7A66BBC8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AE9B16E-35CA-4451-8DCD-144AD2F2D297}" type="datetimeFigureOut">
              <a:rPr lang="en-US" smtClean="0"/>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14502D-9F56-4780-858F-CD7A66BBC8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AE9B16E-35CA-4451-8DCD-144AD2F2D297}"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4502D-9F56-4780-858F-CD7A66BBC83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9B16E-35CA-4451-8DCD-144AD2F2D297}"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14502D-9F56-4780-858F-CD7A66BBC83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AE9B16E-35CA-4451-8DCD-144AD2F2D297}" type="datetimeFigureOut">
              <a:rPr lang="en-US" smtClean="0"/>
              <a:t>11/5/2012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514502D-9F56-4780-858F-CD7A66BBC83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www.youtube.com/v/huXSVh4zXPM?version=3&amp;hl=en_US" TargetMode="External"/><Relationship Id="rId4" Type="http://schemas.openxmlformats.org/officeDocument/2006/relationships/hyperlink" Target="http://www.youtube.com/watch?v=huXSVh4zXP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Beauty should not be defined by the media</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Hien</a:t>
            </a:r>
            <a:r>
              <a:rPr lang="en-US" dirty="0" smtClean="0"/>
              <a:t> Mai</a:t>
            </a:r>
            <a:endParaRPr lang="en-US" dirty="0"/>
          </a:p>
        </p:txBody>
      </p:sp>
    </p:spTree>
    <p:extLst>
      <p:ext uri="{BB962C8B-B14F-4D97-AF65-F5344CB8AC3E}">
        <p14:creationId xmlns:p14="http://schemas.microsoft.com/office/powerpoint/2010/main" val="2460707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Always remember: What you see in magazines is not </a:t>
            </a:r>
            <a:r>
              <a:rPr lang="en-US" dirty="0" smtClean="0"/>
              <a:t>real</a:t>
            </a:r>
            <a:endParaRPr lang="en-US" dirty="0" smtClean="0"/>
          </a:p>
          <a:p>
            <a:r>
              <a:rPr lang="en-US" dirty="0" smtClean="0"/>
              <a:t>YOU are beautiful the way you </a:t>
            </a:r>
            <a:r>
              <a:rPr lang="en-US" dirty="0" smtClean="0"/>
              <a:t>are</a:t>
            </a:r>
            <a:endParaRPr lang="en-US" dirty="0" smtClean="0"/>
          </a:p>
          <a:p>
            <a:r>
              <a:rPr lang="en-US" dirty="0" smtClean="0"/>
              <a:t>Whatever your goal is, remember that it takes time to achieve that goal. You can’t force it and this applies to your body too. </a:t>
            </a:r>
          </a:p>
        </p:txBody>
      </p:sp>
      <p:sp>
        <p:nvSpPr>
          <p:cNvPr id="2" name="Title 1"/>
          <p:cNvSpPr>
            <a:spLocks noGrp="1"/>
          </p:cNvSpPr>
          <p:nvPr>
            <p:ph type="title"/>
          </p:nvPr>
        </p:nvSpPr>
        <p:spPr/>
        <p:txBody>
          <a:bodyPr/>
          <a:lstStyle/>
          <a:p>
            <a:r>
              <a:rPr lang="en-US" dirty="0" smtClean="0"/>
              <a:t>What to do</a:t>
            </a:r>
            <a:endParaRPr lang="en-US" dirty="0"/>
          </a:p>
        </p:txBody>
      </p:sp>
    </p:spTree>
    <p:extLst>
      <p:ext uri="{BB962C8B-B14F-4D97-AF65-F5344CB8AC3E}">
        <p14:creationId xmlns:p14="http://schemas.microsoft.com/office/powerpoint/2010/main" val="1910413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media projects an unrealistic body image or even dangerous. No matter what, in the end the media does have a powerful influence on how women view themselves.</a:t>
            </a:r>
          </a:p>
          <a:p>
            <a:r>
              <a:rPr lang="en-US" dirty="0" smtClean="0"/>
              <a:t>You don’t have to be a stick in order to be pretty!</a:t>
            </a:r>
          </a:p>
          <a:p>
            <a:pPr indent="0">
              <a:buNone/>
            </a:pPr>
            <a:r>
              <a:rPr lang="en-US" dirty="0" smtClean="0"/>
              <a:t>“</a:t>
            </a:r>
            <a:r>
              <a:rPr lang="en-US" dirty="0"/>
              <a:t>Research has repeatedly shown that constant exposure to thin models fosters body image concerns and disordered eating in many females. Almost all forms of the media contain unrealistic images, and the negative effects of such idealistic portrayals have been demonstrated in numerous studies</a:t>
            </a:r>
            <a:r>
              <a:rPr lang="en-US" dirty="0" smtClean="0"/>
              <a:t>.” (The Myriad)</a:t>
            </a:r>
            <a:endParaRPr lang="en-US" dirty="0"/>
          </a:p>
        </p:txBody>
      </p:sp>
      <p:sp>
        <p:nvSpPr>
          <p:cNvPr id="2" name="Title 1"/>
          <p:cNvSpPr>
            <a:spLocks noGrp="1"/>
          </p:cNvSpPr>
          <p:nvPr>
            <p:ph type="title"/>
          </p:nvPr>
        </p:nvSpPr>
        <p:spPr/>
        <p:txBody>
          <a:bodyPr/>
          <a:lstStyle/>
          <a:p>
            <a:r>
              <a:rPr lang="en-US" dirty="0" smtClean="0"/>
              <a:t>Recap - It’s </a:t>
            </a:r>
            <a:r>
              <a:rPr lang="en-US" dirty="0" smtClean="0"/>
              <a:t>not real!</a:t>
            </a:r>
            <a:endParaRPr lang="en-US" dirty="0"/>
          </a:p>
        </p:txBody>
      </p:sp>
    </p:spTree>
    <p:extLst>
      <p:ext uri="{BB962C8B-B14F-4D97-AF65-F5344CB8AC3E}">
        <p14:creationId xmlns:p14="http://schemas.microsoft.com/office/powerpoint/2010/main" val="3571651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hotos-a.xx.fbcdn.net/hphotos-ash3/559504_434633743250619_560213405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7657" y="1600200"/>
            <a:ext cx="5276850" cy="39528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05200" y="5715000"/>
            <a:ext cx="3581400" cy="369332"/>
          </a:xfrm>
          <a:prstGeom prst="rect">
            <a:avLst/>
          </a:prstGeom>
          <a:noFill/>
        </p:spPr>
        <p:txBody>
          <a:bodyPr wrap="square" rtlCol="0">
            <a:spAutoFit/>
          </a:bodyPr>
          <a:lstStyle/>
          <a:p>
            <a:r>
              <a:rPr lang="en-US" dirty="0" smtClean="0"/>
              <a:t>(Google images)</a:t>
            </a:r>
            <a:endParaRPr lang="en-US" dirty="0"/>
          </a:p>
        </p:txBody>
      </p:sp>
    </p:spTree>
    <p:extLst>
      <p:ext uri="{BB962C8B-B14F-4D97-AF65-F5344CB8AC3E}">
        <p14:creationId xmlns:p14="http://schemas.microsoft.com/office/powerpoint/2010/main" val="2536617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200" dirty="0"/>
              <a:t>"Skinny VS Curvy." </a:t>
            </a:r>
            <a:r>
              <a:rPr lang="en-US" sz="1200" i="1" dirty="0"/>
              <a:t>Skinny VS Curvy</a:t>
            </a:r>
            <a:r>
              <a:rPr lang="en-US" sz="1200" dirty="0"/>
              <a:t>. </a:t>
            </a:r>
            <a:r>
              <a:rPr lang="en-US" sz="1200" dirty="0" err="1"/>
              <a:t>N.p</a:t>
            </a:r>
            <a:r>
              <a:rPr lang="en-US" sz="1200" dirty="0"/>
              <a:t>., </a:t>
            </a:r>
            <a:r>
              <a:rPr lang="en-US" sz="1200" dirty="0" err="1"/>
              <a:t>n.d.</a:t>
            </a:r>
            <a:r>
              <a:rPr lang="en-US" sz="1200" dirty="0"/>
              <a:t> Web. 29 Oct. 2012. &lt;http://skinnyvscurvy.com/category/christina-aguilera</a:t>
            </a:r>
            <a:r>
              <a:rPr lang="en-US" sz="1200" dirty="0" smtClean="0"/>
              <a:t>&gt;.</a:t>
            </a:r>
          </a:p>
          <a:p>
            <a:r>
              <a:rPr lang="en-US" sz="1200" dirty="0"/>
              <a:t>"Curvy Christina Aguilera Offered $3 Million to Promote Plus-Size Dating </a:t>
            </a:r>
            <a:r>
              <a:rPr lang="en-US" sz="1200" dirty="0" err="1"/>
              <a:t>Site."</a:t>
            </a:r>
            <a:r>
              <a:rPr lang="en-US" sz="1200" i="1" dirty="0" err="1"/>
              <a:t>Usmagazine.com</a:t>
            </a:r>
            <a:r>
              <a:rPr lang="en-US" sz="1200" dirty="0"/>
              <a:t>. </a:t>
            </a:r>
            <a:r>
              <a:rPr lang="en-US" sz="1200" dirty="0" err="1"/>
              <a:t>N.p</a:t>
            </a:r>
            <a:r>
              <a:rPr lang="en-US" sz="1200" dirty="0"/>
              <a:t>., </a:t>
            </a:r>
            <a:r>
              <a:rPr lang="en-US" sz="1200" dirty="0" err="1"/>
              <a:t>n.d.</a:t>
            </a:r>
            <a:r>
              <a:rPr lang="en-US" sz="1200" dirty="0"/>
              <a:t> Web. 29 Oct. 2012. &lt;http://www.usmagazine.com/celebrity-body/news/curvy-christina-aguilera-offered-3-million-to-promote-plus-size-dating-site-20122210</a:t>
            </a:r>
            <a:r>
              <a:rPr lang="en-US" sz="1200" dirty="0" smtClean="0"/>
              <a:t>&gt;.</a:t>
            </a:r>
          </a:p>
          <a:p>
            <a:r>
              <a:rPr lang="en-US" sz="1200" dirty="0"/>
              <a:t>"The Myriad: Undergraduate Academic Journal." </a:t>
            </a:r>
            <a:r>
              <a:rPr lang="en-US" sz="1200" i="1" dirty="0"/>
              <a:t>Westminster College: A Private Comprehensive Liberal Arts College in Salt Lake City, UT, Offering Undergraduate and Graduate Degrees in Liberal Arts and Professional Programs, including Business, Nursing, Education and Communication.</a:t>
            </a:r>
            <a:r>
              <a:rPr lang="en-US" sz="1200" dirty="0"/>
              <a:t> </a:t>
            </a:r>
            <a:r>
              <a:rPr lang="en-US" sz="1200" dirty="0" err="1"/>
              <a:t>N.p</a:t>
            </a:r>
            <a:r>
              <a:rPr lang="en-US" sz="1200" dirty="0"/>
              <a:t>., </a:t>
            </a:r>
            <a:r>
              <a:rPr lang="en-US" sz="1200" dirty="0" err="1"/>
              <a:t>n.d.</a:t>
            </a:r>
            <a:r>
              <a:rPr lang="en-US" sz="1200" dirty="0"/>
              <a:t> Web. 29 Oct. 2012. &lt;http://www.westminstercollege.edu/myriad/index.cfm?parent=2514</a:t>
            </a:r>
            <a:r>
              <a:rPr lang="en-US" sz="1200" dirty="0" smtClean="0"/>
              <a:t>&gt;.</a:t>
            </a:r>
          </a:p>
          <a:p>
            <a:r>
              <a:rPr lang="en-US" sz="1200" dirty="0" smtClean="0"/>
              <a:t>Special thanks to </a:t>
            </a:r>
            <a:r>
              <a:rPr lang="en-US" sz="1200" dirty="0" err="1" smtClean="0"/>
              <a:t>google</a:t>
            </a:r>
            <a:r>
              <a:rPr lang="en-US" sz="1200" dirty="0" smtClean="0"/>
              <a:t> images for letting me use the pictures</a:t>
            </a:r>
            <a:endParaRPr lang="en-US" sz="1200"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3266549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85750" indent="-285750">
              <a:buFontTx/>
              <a:buChar char="-"/>
            </a:pPr>
            <a:r>
              <a:rPr lang="en-US" dirty="0" smtClean="0"/>
              <a:t>How does the media influence young women today?</a:t>
            </a:r>
          </a:p>
          <a:p>
            <a:pPr marL="285750" indent="-285750">
              <a:buFontTx/>
              <a:buChar char="-"/>
            </a:pPr>
            <a:r>
              <a:rPr lang="en-US" dirty="0" smtClean="0"/>
              <a:t>What effects does it have?</a:t>
            </a:r>
          </a:p>
          <a:p>
            <a:pPr marL="285750" indent="-285750">
              <a:buFontTx/>
              <a:buChar char="-"/>
            </a:pPr>
            <a:r>
              <a:rPr lang="en-US" dirty="0" smtClean="0"/>
              <a:t>What to do?</a:t>
            </a:r>
          </a:p>
          <a:p>
            <a:pPr marL="285750" indent="-285750">
              <a:buFontTx/>
              <a:buChar char="-"/>
            </a:pP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55591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on your body</a:t>
            </a:r>
            <a:endParaRPr lang="en-US" dirty="0"/>
          </a:p>
        </p:txBody>
      </p:sp>
      <p:pic>
        <p:nvPicPr>
          <p:cNvPr id="1026" name="Picture 2" descr="Christina Aguilera in an Ultra Tight Dress | christina aguiler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590800"/>
            <a:ext cx="2636749" cy="3686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547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1900" i="1" dirty="0">
                <a:latin typeface="Calibri" pitchFamily="34" charset="0"/>
                <a:cs typeface="Calibri" pitchFamily="34" charset="0"/>
              </a:rPr>
              <a:t>“During </a:t>
            </a:r>
            <a:r>
              <a:rPr lang="en-US" sz="1900" i="1" u="sng" dirty="0">
                <a:latin typeface="Calibri" pitchFamily="34" charset="0"/>
                <a:cs typeface="Calibri" pitchFamily="34" charset="0"/>
              </a:rPr>
              <a:t>the promotion</a:t>
            </a:r>
            <a:r>
              <a:rPr lang="en-US" sz="1900" i="1" dirty="0">
                <a:latin typeface="Calibri" pitchFamily="34" charset="0"/>
                <a:cs typeface="Calibri" pitchFamily="34" charset="0"/>
              </a:rPr>
              <a:t> of my album Stripped [in 2002], I got tired of being a skinny, white girl. I am Ecuadorian but people felt so safe passing me off as a skinny, blue-eyed white girl. The next time my label saw me, I was heavier, darker and full of piercings! Let me tell you, that wasn’t an easy pill for them to swallow. I had gained about 15 pounds during promotion and during my Stripped tour [with Justin Timberlake, 31]. They called this serious emergency meeting about how there was a lot of backlash about my weight. Basically, they told me I would effect a lot of people if I gained weight — the production, musical directors. [They claimed] people I toured with would also miss out if I gained weight because I would sell no records or tickets for my shows. I was young, so I lost the weight quickly and was toothpick thin during Back to Basics promos and touring</a:t>
            </a:r>
            <a:r>
              <a:rPr lang="en-US" sz="1900" i="1" dirty="0" smtClean="0">
                <a:latin typeface="Calibri" pitchFamily="34" charset="0"/>
                <a:cs typeface="Calibri" pitchFamily="34" charset="0"/>
              </a:rPr>
              <a:t>.” (Skinny vs. Curvy)</a:t>
            </a:r>
            <a:r>
              <a:rPr lang="en-US" dirty="0"/>
              <a:t/>
            </a:r>
            <a:br>
              <a:rPr lang="en-US" dirty="0"/>
            </a:br>
            <a:endParaRPr lang="en-US" dirty="0"/>
          </a:p>
        </p:txBody>
      </p:sp>
      <p:sp>
        <p:nvSpPr>
          <p:cNvPr id="2" name="Title 1"/>
          <p:cNvSpPr>
            <a:spLocks noGrp="1"/>
          </p:cNvSpPr>
          <p:nvPr>
            <p:ph type="title"/>
          </p:nvPr>
        </p:nvSpPr>
        <p:spPr/>
        <p:txBody>
          <a:bodyPr/>
          <a:lstStyle/>
          <a:p>
            <a:r>
              <a:rPr lang="en-US" dirty="0" smtClean="0"/>
              <a:t>The truth comes out</a:t>
            </a:r>
            <a:endParaRPr lang="en-US" dirty="0"/>
          </a:p>
        </p:txBody>
      </p:sp>
    </p:spTree>
    <p:extLst>
      <p:ext uri="{BB962C8B-B14F-4D97-AF65-F5344CB8AC3E}">
        <p14:creationId xmlns:p14="http://schemas.microsoft.com/office/powerpoint/2010/main" val="3307231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Sure, Christina Aguilera gained a couple of pounds throughout the years, but that doesn’t make her any less beautiful. However, in today’s society she is considered as “fat.”</a:t>
            </a:r>
          </a:p>
          <a:p>
            <a:r>
              <a:rPr lang="en-US" dirty="0" smtClean="0"/>
              <a:t>She was offered 3 million dollars to promote a plus-size dating site. Do you think this is too much?</a:t>
            </a:r>
          </a:p>
          <a:p>
            <a:pPr indent="0">
              <a:buNone/>
            </a:pPr>
            <a:r>
              <a:rPr lang="en-US" dirty="0" smtClean="0"/>
              <a:t>(Curvy Christina Aguilera)</a:t>
            </a:r>
          </a:p>
        </p:txBody>
      </p:sp>
      <p:sp>
        <p:nvSpPr>
          <p:cNvPr id="2" name="Title 1"/>
          <p:cNvSpPr>
            <a:spLocks noGrp="1"/>
          </p:cNvSpPr>
          <p:nvPr>
            <p:ph type="title"/>
          </p:nvPr>
        </p:nvSpPr>
        <p:spPr/>
        <p:txBody>
          <a:bodyPr/>
          <a:lstStyle/>
          <a:p>
            <a:r>
              <a:rPr lang="en-US" dirty="0" smtClean="0"/>
              <a:t>Media doesn’t stop</a:t>
            </a:r>
            <a:endParaRPr lang="en-US" dirty="0"/>
          </a:p>
        </p:txBody>
      </p:sp>
    </p:spTree>
    <p:extLst>
      <p:ext uri="{BB962C8B-B14F-4D97-AF65-F5344CB8AC3E}">
        <p14:creationId xmlns:p14="http://schemas.microsoft.com/office/powerpoint/2010/main" val="3940980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Research, done by Westminster College, has </a:t>
            </a:r>
            <a:r>
              <a:rPr lang="en-US" dirty="0" smtClean="0"/>
              <a:t>indicated that women are negatively affected  by the media’s beauty standards </a:t>
            </a:r>
          </a:p>
          <a:p>
            <a:r>
              <a:rPr lang="en-US" dirty="0" smtClean="0"/>
              <a:t>Being concerned over your </a:t>
            </a:r>
            <a:r>
              <a:rPr lang="en-US" dirty="0" smtClean="0"/>
              <a:t>weight begins </a:t>
            </a:r>
            <a:r>
              <a:rPr lang="en-US" dirty="0" smtClean="0"/>
              <a:t>at an early age. Young girls learn </a:t>
            </a:r>
            <a:r>
              <a:rPr lang="en-US" dirty="0" smtClean="0"/>
              <a:t>how </a:t>
            </a:r>
            <a:r>
              <a:rPr lang="en-US" dirty="0" smtClean="0"/>
              <a:t>important their body image is and that you have to be “skinny” to be accepted in today’s society. </a:t>
            </a:r>
          </a:p>
          <a:p>
            <a:r>
              <a:rPr lang="en-US" dirty="0" smtClean="0"/>
              <a:t>It is important to know that not only girls can have issues with their body images, but also boys. (The Myriad)</a:t>
            </a:r>
            <a:endParaRPr lang="en-US" dirty="0"/>
          </a:p>
        </p:txBody>
      </p:sp>
      <p:sp>
        <p:nvSpPr>
          <p:cNvPr id="2" name="Title 1"/>
          <p:cNvSpPr>
            <a:spLocks noGrp="1"/>
          </p:cNvSpPr>
          <p:nvPr>
            <p:ph type="title"/>
          </p:nvPr>
        </p:nvSpPr>
        <p:spPr/>
        <p:txBody>
          <a:bodyPr/>
          <a:lstStyle/>
          <a:p>
            <a:r>
              <a:rPr lang="en-US" dirty="0" smtClean="0"/>
              <a:t>Effects</a:t>
            </a:r>
            <a:endParaRPr lang="en-US" dirty="0"/>
          </a:p>
        </p:txBody>
      </p:sp>
    </p:spTree>
    <p:extLst>
      <p:ext uri="{BB962C8B-B14F-4D97-AF65-F5344CB8AC3E}">
        <p14:creationId xmlns:p14="http://schemas.microsoft.com/office/powerpoint/2010/main" val="1869278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Being unsatisfied with your body, constantly worrying about what you are eating or how much you are eating, all those factors could lead to eating disorders such as Bulimia or Anorexia </a:t>
            </a:r>
          </a:p>
          <a:p>
            <a:r>
              <a:rPr lang="en-US" dirty="0" smtClean="0"/>
              <a:t>Most people that do develop an eating disorder start with “dieting.” (The Myriad)</a:t>
            </a:r>
          </a:p>
          <a:p>
            <a:endParaRPr lang="en-US" dirty="0"/>
          </a:p>
        </p:txBody>
      </p:sp>
      <p:sp>
        <p:nvSpPr>
          <p:cNvPr id="2" name="Title 1"/>
          <p:cNvSpPr>
            <a:spLocks noGrp="1"/>
          </p:cNvSpPr>
          <p:nvPr>
            <p:ph type="title"/>
          </p:nvPr>
        </p:nvSpPr>
        <p:spPr/>
        <p:txBody>
          <a:bodyPr/>
          <a:lstStyle/>
          <a:p>
            <a:r>
              <a:rPr lang="en-US" dirty="0" smtClean="0"/>
              <a:t>Eating disorders</a:t>
            </a:r>
            <a:endParaRPr lang="en-US" dirty="0"/>
          </a:p>
        </p:txBody>
      </p:sp>
    </p:spTree>
    <p:extLst>
      <p:ext uri="{BB962C8B-B14F-4D97-AF65-F5344CB8AC3E}">
        <p14:creationId xmlns:p14="http://schemas.microsoft.com/office/powerpoint/2010/main" val="1931109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descr="http://1.bp.blogspot.com/_54MGz55uTIc/Sd5lkgHSJKI/AAAAAAAAADM/4Lvk16jEBHo/s400/nicole+Richie+dramtic+chan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514600"/>
            <a:ext cx="4038600"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05600" y="6172200"/>
            <a:ext cx="2209800" cy="381000"/>
          </a:xfrm>
          <a:prstGeom prst="rect">
            <a:avLst/>
          </a:prstGeom>
          <a:noFill/>
        </p:spPr>
        <p:txBody>
          <a:bodyPr wrap="square" rtlCol="0">
            <a:spAutoFit/>
          </a:bodyPr>
          <a:lstStyle/>
          <a:p>
            <a:r>
              <a:rPr lang="en-US" dirty="0" smtClean="0"/>
              <a:t>(Google images)</a:t>
            </a:r>
            <a:endParaRPr lang="en-US" dirty="0"/>
          </a:p>
        </p:txBody>
      </p:sp>
    </p:spTree>
    <p:extLst>
      <p:ext uri="{BB962C8B-B14F-4D97-AF65-F5344CB8AC3E}">
        <p14:creationId xmlns:p14="http://schemas.microsoft.com/office/powerpoint/2010/main" val="382395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uXSVh4zXPM?version=3&amp;hl=en_US"/>
          <p:cNvPicPr>
            <a:picLocks noGrp="1" noRot="1" noChangeAspect="1"/>
          </p:cNvPicPr>
          <p:nvPr>
            <p:ph idx="1"/>
            <a:videoFile r:link="rId1"/>
          </p:nvPr>
        </p:nvPicPr>
        <p:blipFill>
          <a:blip r:embed="rId3"/>
          <a:stretch>
            <a:fillRect/>
          </a:stretch>
        </p:blipFill>
        <p:spPr>
          <a:xfrm>
            <a:off x="3048000" y="2438400"/>
            <a:ext cx="3048000" cy="2286000"/>
          </a:xfrm>
          <a:prstGeom prst="rect">
            <a:avLst/>
          </a:prstGeom>
        </p:spPr>
      </p:pic>
      <p:sp>
        <p:nvSpPr>
          <p:cNvPr id="2" name="Title 1"/>
          <p:cNvSpPr>
            <a:spLocks noGrp="1"/>
          </p:cNvSpPr>
          <p:nvPr>
            <p:ph type="title"/>
          </p:nvPr>
        </p:nvSpPr>
        <p:spPr/>
        <p:txBody>
          <a:bodyPr/>
          <a:lstStyle/>
          <a:p>
            <a:r>
              <a:rPr lang="en-US" dirty="0" smtClean="0"/>
              <a:t>(cont.)</a:t>
            </a:r>
            <a:endParaRPr lang="en-US" dirty="0"/>
          </a:p>
        </p:txBody>
      </p:sp>
      <p:sp>
        <p:nvSpPr>
          <p:cNvPr id="5" name="TextBox 4"/>
          <p:cNvSpPr txBox="1"/>
          <p:nvPr/>
        </p:nvSpPr>
        <p:spPr>
          <a:xfrm>
            <a:off x="1948543" y="5029200"/>
            <a:ext cx="5410200" cy="369332"/>
          </a:xfrm>
          <a:prstGeom prst="rect">
            <a:avLst/>
          </a:prstGeom>
          <a:noFill/>
        </p:spPr>
        <p:txBody>
          <a:bodyPr wrap="square" rtlCol="0">
            <a:spAutoFit/>
          </a:bodyPr>
          <a:lstStyle/>
          <a:p>
            <a:r>
              <a:rPr lang="en-US" dirty="0">
                <a:hlinkClick r:id="rId4"/>
              </a:rPr>
              <a:t>http://www.youtube.com/watch?v=huXSVh4zXPM</a:t>
            </a:r>
            <a:endParaRPr lang="en-US" dirty="0"/>
          </a:p>
        </p:txBody>
      </p:sp>
    </p:spTree>
    <p:extLst>
      <p:ext uri="{BB962C8B-B14F-4D97-AF65-F5344CB8AC3E}">
        <p14:creationId xmlns:p14="http://schemas.microsoft.com/office/powerpoint/2010/main" val="5156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TotalTime>
  <Words>377</Words>
  <Application>Microsoft Office PowerPoint</Application>
  <PresentationFormat>On-screen Show (4:3)</PresentationFormat>
  <Paragraphs>37</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Beauty should not be defined by the media</vt:lpstr>
      <vt:lpstr>Introduction</vt:lpstr>
      <vt:lpstr>Media on your body</vt:lpstr>
      <vt:lpstr>The truth comes out</vt:lpstr>
      <vt:lpstr>Media doesn’t stop</vt:lpstr>
      <vt:lpstr>Effects</vt:lpstr>
      <vt:lpstr>Eating disorders</vt:lpstr>
      <vt:lpstr>PowerPoint Presentation</vt:lpstr>
      <vt:lpstr>(cont.)</vt:lpstr>
      <vt:lpstr>What to do</vt:lpstr>
      <vt:lpstr>Recap - It’s not real!</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Beauty should not be defined by the media</dc:title>
  <dc:creator>Hien Mai</dc:creator>
  <cp:lastModifiedBy>Hien Mai</cp:lastModifiedBy>
  <cp:revision>10</cp:revision>
  <dcterms:created xsi:type="dcterms:W3CDTF">2012-10-29T20:50:14Z</dcterms:created>
  <dcterms:modified xsi:type="dcterms:W3CDTF">2012-11-05T17:16:26Z</dcterms:modified>
</cp:coreProperties>
</file>